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8" r:id="rId4"/>
    <p:sldId id="284" r:id="rId5"/>
    <p:sldId id="323" r:id="rId6"/>
    <p:sldId id="261" r:id="rId7"/>
    <p:sldId id="311" r:id="rId8"/>
    <p:sldId id="299" r:id="rId9"/>
    <p:sldId id="312" r:id="rId10"/>
    <p:sldId id="321" r:id="rId11"/>
    <p:sldId id="319" r:id="rId12"/>
    <p:sldId id="320" r:id="rId13"/>
    <p:sldId id="322" r:id="rId14"/>
    <p:sldId id="313" r:id="rId15"/>
    <p:sldId id="279" r:id="rId16"/>
    <p:sldId id="315" r:id="rId17"/>
    <p:sldId id="280" r:id="rId18"/>
    <p:sldId id="316" r:id="rId19"/>
    <p:sldId id="288" r:id="rId20"/>
    <p:sldId id="31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wis K" userId="9636ac21f7e9f87a" providerId="LiveId" clId="{007DD894-AAD5-414D-9DF3-D9CEAE3D5553}"/>
    <pc:docChg chg="addSld delSld modSld">
      <pc:chgData name="Awis K" userId="9636ac21f7e9f87a" providerId="LiveId" clId="{007DD894-AAD5-414D-9DF3-D9CEAE3D5553}" dt="2025-02-21T21:48:38.111" v="4" actId="20577"/>
      <pc:docMkLst>
        <pc:docMk/>
      </pc:docMkLst>
      <pc:sldChg chg="del">
        <pc:chgData name="Awis K" userId="9636ac21f7e9f87a" providerId="LiveId" clId="{007DD894-AAD5-414D-9DF3-D9CEAE3D5553}" dt="2025-02-21T21:48:34.761" v="3" actId="47"/>
        <pc:sldMkLst>
          <pc:docMk/>
          <pc:sldMk cId="794345519" sldId="296"/>
        </pc:sldMkLst>
      </pc:sldChg>
      <pc:sldChg chg="modSp new mod">
        <pc:chgData name="Awis K" userId="9636ac21f7e9f87a" providerId="LiveId" clId="{007DD894-AAD5-414D-9DF3-D9CEAE3D5553}" dt="2025-02-21T21:48:38.111" v="4" actId="20577"/>
        <pc:sldMkLst>
          <pc:docMk/>
          <pc:sldMk cId="2240448133" sldId="310"/>
        </pc:sldMkLst>
        <pc:spChg chg="mod">
          <ac:chgData name="Awis K" userId="9636ac21f7e9f87a" providerId="LiveId" clId="{007DD894-AAD5-414D-9DF3-D9CEAE3D5553}" dt="2025-02-21T21:48:38.111" v="4" actId="20577"/>
          <ac:spMkLst>
            <pc:docMk/>
            <pc:sldMk cId="2240448133" sldId="310"/>
            <ac:spMk id="3" creationId="{FACD9DA9-DEB4-4E24-8E69-C02ED006143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5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66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84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69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4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66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5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69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78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79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3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A68E8-9367-4B69-A4F3-F1C8FB70DB9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5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earningapps.org/view28785655" TargetMode="External"/><Relationship Id="rId4" Type="http://schemas.openxmlformats.org/officeDocument/2006/relationships/hyperlink" Target="https://learningapps.org/view31744027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43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505" y="787791"/>
            <a:ext cx="11563643" cy="1730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глазами эколога»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997" y="2518117"/>
            <a:ext cx="92342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…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</a:p>
        </p:txBody>
      </p:sp>
    </p:spTree>
    <p:extLst>
      <p:ext uri="{BB962C8B-B14F-4D97-AF65-F5344CB8AC3E}">
        <p14:creationId xmlns:p14="http://schemas.microsoft.com/office/powerpoint/2010/main" val="4175238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449" y="464467"/>
            <a:ext cx="11053689" cy="1114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глазами эколога»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400" y="2053883"/>
            <a:ext cx="1168282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 действиях людей по защите своей планеты.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рассказывать о мире с точки зрения экологов</a:t>
            </a:r>
          </a:p>
        </p:txBody>
      </p:sp>
    </p:spTree>
    <p:extLst>
      <p:ext uri="{BB962C8B-B14F-4D97-AF65-F5344CB8AC3E}">
        <p14:creationId xmlns:p14="http://schemas.microsoft.com/office/powerpoint/2010/main" val="3145405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38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843" y="1234417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Вспомним, что мы уже знаем о значимости защиты природы.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258" y="2620147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какие экологические проблемы рассматривает экология.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рассказывать о мире с точки зрения экологов.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25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Вспомним, что мы уже знаем о значимости защиты природы.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какие экологические проблемы рассматривает экология.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рассказывать о мире с точки зрения экологов.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951203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58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69687-416B-469B-8211-EEEF3AA7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A0299-A135-4307-89CE-095E1AB0A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82165" cy="4351338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 : «</a:t>
            </a:r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экос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дом, хозяйство, жилище, родина и «логос» — наука. </a:t>
            </a:r>
          </a:p>
        </p:txBody>
      </p:sp>
    </p:spTree>
    <p:extLst>
      <p:ext uri="{BB962C8B-B14F-4D97-AF65-F5344CB8AC3E}">
        <p14:creationId xmlns:p14="http://schemas.microsoft.com/office/powerpoint/2010/main" val="3930693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4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парах (группах):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662019"/>
            <a:ext cx="10381957" cy="426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должны все;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говорит, другой слушает;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несогласие высказывай вежливо;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тихо, не мешать другим.</a:t>
            </a:r>
          </a:p>
        </p:txBody>
      </p:sp>
    </p:spTree>
    <p:extLst>
      <p:ext uri="{BB962C8B-B14F-4D97-AF65-F5344CB8AC3E}">
        <p14:creationId xmlns:p14="http://schemas.microsoft.com/office/powerpoint/2010/main" val="3018229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732DC-2187-4183-B6D7-168EA2A8C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6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лан</a:t>
            </a:r>
            <a:endParaRPr lang="ru-RU" sz="6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226D5-B5F7-4D2C-867B-F6AFAFE38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чём причина возникновения экологической проблемы;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К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 она проявляется; 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К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акие последствия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 для человека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окружающей среды.</a:t>
            </a:r>
          </a:p>
        </p:txBody>
      </p:sp>
    </p:spTree>
    <p:extLst>
      <p:ext uri="{BB962C8B-B14F-4D97-AF65-F5344CB8AC3E}">
        <p14:creationId xmlns:p14="http://schemas.microsoft.com/office/powerpoint/2010/main" val="94464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708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Вспомним, что мы уже знаем о значимости защиты природы.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какие экологические проблемы рассматривает экология.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рассказывать о мире с точки зрения экологов.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951203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877064-013F-4063-8C7D-03CCEC1FB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327" y="2782400"/>
            <a:ext cx="1633819" cy="15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3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914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4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парах (группах):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662019"/>
            <a:ext cx="10381957" cy="426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должны все;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говорит, другой слушает;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несогласие высказывай вежливо;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тихо, не мешать другим.</a:t>
            </a:r>
          </a:p>
        </p:txBody>
      </p:sp>
    </p:spTree>
    <p:extLst>
      <p:ext uri="{BB962C8B-B14F-4D97-AF65-F5344CB8AC3E}">
        <p14:creationId xmlns:p14="http://schemas.microsoft.com/office/powerpoint/2010/main" val="333875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ADB7C-081F-4207-B97E-5BCF168AD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98425A-1270-4C53-873B-FE92DD7F3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4A93CD-67FC-4245-9F6A-ACFBD7584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102"/>
            <a:ext cx="6254124" cy="35771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404156-5C76-4138-B428-08DEB55BE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926" y="2940714"/>
            <a:ext cx="7381074" cy="39172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2541BD-E908-4FFC-AC1B-2D01473A95FB}"/>
              </a:ext>
            </a:extLst>
          </p:cNvPr>
          <p:cNvSpPr txBox="1"/>
          <p:nvPr/>
        </p:nvSpPr>
        <p:spPr>
          <a:xfrm>
            <a:off x="7809821" y="2482611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4"/>
              </a:rPr>
              <a:t>https://learningapps.org/view31744027</a:t>
            </a:r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663C3-90E3-44C4-BA11-DC91965EA5DC}"/>
              </a:ext>
            </a:extLst>
          </p:cNvPr>
          <p:cNvSpPr txBox="1"/>
          <p:nvPr/>
        </p:nvSpPr>
        <p:spPr>
          <a:xfrm>
            <a:off x="615636" y="3639838"/>
            <a:ext cx="6953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5"/>
              </a:rPr>
              <a:t>https://learningapps.org/view28785655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5936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393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Вспомним, что мы уже знаем о значимости защиты природы.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какие экологические проблемы рассматривает экология.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рассказывать о мире с точки зрения экологов.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951203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78F905-1259-4EAE-AFA9-69F121A03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684" y="2658306"/>
            <a:ext cx="1633819" cy="15858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980616-9A59-4B92-BDA8-20C9D5B38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509" y="4303169"/>
            <a:ext cx="1633819" cy="15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9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027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449" y="464467"/>
            <a:ext cx="11053689" cy="1114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глазами эколога»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400" y="2053883"/>
            <a:ext cx="1168282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 действиях людей по защите своей планеты.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рассказывать о мире с точки зрения экологов</a:t>
            </a:r>
          </a:p>
        </p:txBody>
      </p:sp>
    </p:spTree>
    <p:extLst>
      <p:ext uri="{BB962C8B-B14F-4D97-AF65-F5344CB8AC3E}">
        <p14:creationId xmlns:p14="http://schemas.microsoft.com/office/powerpoint/2010/main" val="3949462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656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94283" y="230188"/>
            <a:ext cx="78920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 предложения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1536142"/>
            <a:ext cx="9481686" cy="36824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узнал…</a:t>
            </a:r>
          </a:p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Мне было интересно...</a:t>
            </a:r>
          </a:p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этого урока я не знал, что...</a:t>
            </a:r>
          </a:p>
        </p:txBody>
      </p:sp>
    </p:spTree>
    <p:extLst>
      <p:ext uri="{BB962C8B-B14F-4D97-AF65-F5344CB8AC3E}">
        <p14:creationId xmlns:p14="http://schemas.microsoft.com/office/powerpoint/2010/main" val="40938874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329</Words>
  <Application>Microsoft Office PowerPoint</Application>
  <PresentationFormat>Широкоэкранный</PresentationFormat>
  <Paragraphs>59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урока:</vt:lpstr>
      <vt:lpstr>План урока:</vt:lpstr>
      <vt:lpstr>Презентация PowerPoint</vt:lpstr>
      <vt:lpstr>Правила работы в парах (группах):</vt:lpstr>
      <vt:lpstr>План</vt:lpstr>
      <vt:lpstr>Презентация PowerPoint</vt:lpstr>
      <vt:lpstr>План урока:</vt:lpstr>
      <vt:lpstr>Презентация PowerPoint</vt:lpstr>
      <vt:lpstr>Правила работы в парах (группах):</vt:lpstr>
      <vt:lpstr>Презентация PowerPoint</vt:lpstr>
      <vt:lpstr>Презентация PowerPoint</vt:lpstr>
      <vt:lpstr>План урока: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uzver</dc:creator>
  <cp:lastModifiedBy>Awis K</cp:lastModifiedBy>
  <cp:revision>35</cp:revision>
  <dcterms:created xsi:type="dcterms:W3CDTF">2025-02-16T09:49:02Z</dcterms:created>
  <dcterms:modified xsi:type="dcterms:W3CDTF">2025-04-15T23:24:00Z</dcterms:modified>
</cp:coreProperties>
</file>